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6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733B-668B-D94F-98DC-CF7CE316AC92}" type="datetimeFigureOut">
              <a:rPr lang="en-US" smtClean="0"/>
              <a:t>26/01/2013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D828-83C3-BF40-8B18-D0703D72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998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42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35823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pic>
        <p:nvPicPr>
          <p:cNvPr id="3" name="Picture 2" descr="David Jo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23"/>
            <a:ext cx="2510873" cy="3347830"/>
          </a:xfrm>
          <a:prstGeom prst="rect">
            <a:avLst/>
          </a:prstGeom>
        </p:spPr>
      </p:pic>
      <p:pic>
        <p:nvPicPr>
          <p:cNvPr id="4" name="Picture 3" descr="D.JUDD 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75" y="572830"/>
            <a:ext cx="2324100" cy="3251200"/>
          </a:xfrm>
          <a:prstGeom prst="rect">
            <a:avLst/>
          </a:prstGeom>
        </p:spPr>
      </p:pic>
      <p:pic>
        <p:nvPicPr>
          <p:cNvPr id="5" name="Picture 4" descr="BEN NICHOLSON WHITE RELI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73" y="533921"/>
            <a:ext cx="3839027" cy="2294418"/>
          </a:xfrm>
          <a:prstGeom prst="rect">
            <a:avLst/>
          </a:prstGeom>
        </p:spPr>
      </p:pic>
      <p:pic>
        <p:nvPicPr>
          <p:cNvPr id="6" name="Picture 5" descr="Screen Shot 2013-01-26 at 12.57.2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42772" r="46340" b="9758"/>
          <a:stretch/>
        </p:blipFill>
        <p:spPr>
          <a:xfrm>
            <a:off x="5469444" y="3535424"/>
            <a:ext cx="3506794" cy="2712896"/>
          </a:xfrm>
          <a:prstGeom prst="rect">
            <a:avLst/>
          </a:prstGeom>
        </p:spPr>
      </p:pic>
      <p:pic>
        <p:nvPicPr>
          <p:cNvPr id="7" name="Picture 6" descr="R.WHITEREAD 24 SWITCH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062"/>
            <a:ext cx="2049237" cy="25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95416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Posessions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328432"/>
            <a:ext cx="3951022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 Dion </a:t>
            </a:r>
            <a:r>
              <a:rPr lang="en-US" dirty="0"/>
              <a:t>T</a:t>
            </a:r>
            <a:r>
              <a:rPr lang="en-US" dirty="0" smtClean="0"/>
              <a:t>ate </a:t>
            </a:r>
            <a:r>
              <a:rPr lang="en-US" dirty="0"/>
              <a:t>T</a:t>
            </a:r>
            <a:r>
              <a:rPr lang="en-US" dirty="0" smtClean="0"/>
              <a:t>hames dig4</a:t>
            </a:r>
            <a:r>
              <a:rPr lang="en-US" dirty="0"/>
              <a:t>-1999-2000</a:t>
            </a:r>
          </a:p>
        </p:txBody>
      </p:sp>
      <p:pic>
        <p:nvPicPr>
          <p:cNvPr id="4" name="Picture 3" descr="mark_dion_tate_thames_dig4-1999-2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064000" cy="2959100"/>
          </a:xfrm>
          <a:prstGeom prst="rect">
            <a:avLst/>
          </a:prstGeom>
        </p:spPr>
      </p:pic>
      <p:pic>
        <p:nvPicPr>
          <p:cNvPr id="5" name="Picture 4" descr="david shapi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764"/>
            <a:ext cx="3043680" cy="284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38532"/>
            <a:ext cx="304368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David Shapiro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97" y="0"/>
            <a:ext cx="2586354" cy="4202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6062" y="3827221"/>
            <a:ext cx="298185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Beyus</a:t>
            </a:r>
            <a:r>
              <a:rPr lang="en-US" dirty="0" smtClean="0"/>
              <a:t> Felt suit 1970</a:t>
            </a:r>
            <a:endParaRPr lang="en-US" dirty="0"/>
          </a:p>
        </p:txBody>
      </p:sp>
      <p:pic>
        <p:nvPicPr>
          <p:cNvPr id="9" name="Picture 8" descr="dean hughes boxes 201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22" y="3064"/>
            <a:ext cx="2225040" cy="3325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1022" y="3328432"/>
            <a:ext cx="221112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Dean Hughes</a:t>
            </a:r>
            <a:endParaRPr lang="en-US" dirty="0"/>
          </a:p>
        </p:txBody>
      </p:sp>
      <p:pic>
        <p:nvPicPr>
          <p:cNvPr id="11" name="Picture 10" descr="susan hiller from the freud museum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0" y="4197441"/>
            <a:ext cx="38481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1780" y="5333302"/>
            <a:ext cx="1463913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Susan Hiller</a:t>
            </a:r>
          </a:p>
          <a:p>
            <a:r>
              <a:rPr lang="en-US" dirty="0" smtClean="0"/>
              <a:t>From the Freud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1715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Books/ Narrative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00"/>
            <a:ext cx="2525469" cy="24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2952176"/>
            <a:ext cx="252546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Nava </a:t>
            </a:r>
            <a:r>
              <a:rPr lang="en-US" dirty="0" err="1" smtClean="0"/>
              <a:t>Lubleski</a:t>
            </a:r>
            <a:r>
              <a:rPr lang="en-US" dirty="0" smtClean="0"/>
              <a:t> </a:t>
            </a:r>
            <a:r>
              <a:rPr lang="en-US" dirty="0" err="1" smtClean="0"/>
              <a:t>taxt</a:t>
            </a:r>
            <a:r>
              <a:rPr lang="en-US" dirty="0" smtClean="0"/>
              <a:t> return</a:t>
            </a:r>
            <a:endParaRPr lang="en-US" dirty="0"/>
          </a:p>
        </p:txBody>
      </p:sp>
      <p:pic>
        <p:nvPicPr>
          <p:cNvPr id="6" name="Picture 1" descr="explorer 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68" y="476200"/>
            <a:ext cx="2439414" cy="24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5468" y="2915614"/>
            <a:ext cx="243941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Cara Beer explorer 07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881" y="441303"/>
            <a:ext cx="3462967" cy="25230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4882" y="2915614"/>
            <a:ext cx="34629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Olafur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liason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63272"/>
            <a:ext cx="4004409" cy="28030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266358"/>
            <a:ext cx="40044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Irene Cooper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2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9762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pic>
        <p:nvPicPr>
          <p:cNvPr id="3" name="Picture 2" descr="juan velvedere 159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2419420" cy="3679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04296"/>
            <a:ext cx="2178301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juan</a:t>
            </a:r>
            <a:r>
              <a:rPr lang="en-US" dirty="0"/>
              <a:t> </a:t>
            </a:r>
            <a:r>
              <a:rPr lang="en-US" dirty="0" err="1"/>
              <a:t>velvedere</a:t>
            </a:r>
            <a:r>
              <a:rPr lang="en-US" dirty="0"/>
              <a:t> 1590s</a:t>
            </a:r>
          </a:p>
        </p:txBody>
      </p:sp>
      <p:pic>
        <p:nvPicPr>
          <p:cNvPr id="5" name="Picture 4" descr="019852403x_leonardo-da-vinci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9" y="277158"/>
            <a:ext cx="3016250" cy="3771900"/>
          </a:xfrm>
          <a:prstGeom prst="rect">
            <a:avLst/>
          </a:prstGeom>
        </p:spPr>
      </p:pic>
      <p:pic>
        <p:nvPicPr>
          <p:cNvPr id="6" name="Picture 5" descr="Cezanne pyramid of skulls 19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0"/>
            <a:ext cx="3163824" cy="252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646" y="3145805"/>
            <a:ext cx="2359354" cy="3145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28400"/>
          <a:stretch/>
        </p:blipFill>
        <p:spPr>
          <a:xfrm>
            <a:off x="97030" y="4473628"/>
            <a:ext cx="5001190" cy="2279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8220" y="5021744"/>
            <a:ext cx="16864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Damien Hirst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5175" y="2526792"/>
            <a:ext cx="3138825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Cezanne pyramid of skulls 1901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48502" y="4104296"/>
            <a:ext cx="306766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eonardo-Da-</a:t>
            </a:r>
            <a:r>
              <a:rPr lang="en-US" dirty="0"/>
              <a:t>V</a:t>
            </a:r>
            <a:r>
              <a:rPr lang="en-US" dirty="0" smtClean="0"/>
              <a:t>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512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 Made</a:t>
            </a:r>
            <a:endParaRPr lang="en-US" dirty="0"/>
          </a:p>
        </p:txBody>
      </p:sp>
      <p:pic>
        <p:nvPicPr>
          <p:cNvPr id="3" name="Picture 2" descr="julian opie the village 19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2651737" cy="1933559"/>
          </a:xfrm>
          <a:prstGeom prst="rect">
            <a:avLst/>
          </a:prstGeom>
        </p:spPr>
      </p:pic>
      <p:pic>
        <p:nvPicPr>
          <p:cNvPr id="4" name="Picture 3" descr="dieter roth berlin 2 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37" y="190500"/>
            <a:ext cx="3448306" cy="2435815"/>
          </a:xfrm>
          <a:prstGeom prst="rect">
            <a:avLst/>
          </a:prstGeom>
        </p:spPr>
      </p:pic>
      <p:pic>
        <p:nvPicPr>
          <p:cNvPr id="5" name="Picture 4" descr="julian opie imagine you can order these 19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82" y="190500"/>
            <a:ext cx="3054817" cy="2435815"/>
          </a:xfrm>
          <a:prstGeom prst="rect">
            <a:avLst/>
          </a:prstGeom>
        </p:spPr>
      </p:pic>
      <p:pic>
        <p:nvPicPr>
          <p:cNvPr id="6" name="Picture 5" descr="michael wolf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882"/>
            <a:ext cx="3277587" cy="2624382"/>
          </a:xfrm>
          <a:prstGeom prst="rect">
            <a:avLst/>
          </a:prstGeom>
        </p:spPr>
      </p:pic>
      <p:pic>
        <p:nvPicPr>
          <p:cNvPr id="7" name="Picture 6" descr="Copy of wafa_hourani_qalandia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87" y="3489882"/>
            <a:ext cx="3792222" cy="2519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6835" y="2626315"/>
            <a:ext cx="3433208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ieter Roth </a:t>
            </a:r>
            <a:r>
              <a:rPr lang="en-US" dirty="0"/>
              <a:t>berlin 2 </a:t>
            </a:r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00043" y="2626315"/>
            <a:ext cx="3043956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Julian Opie </a:t>
            </a:r>
            <a:r>
              <a:rPr lang="en-US" dirty="0"/>
              <a:t>imagine you can order these 1992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5486" y="2441649"/>
            <a:ext cx="2697223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Julian Opie </a:t>
            </a:r>
            <a:r>
              <a:rPr lang="en-US" dirty="0"/>
              <a:t>the village 1966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6064610"/>
            <a:ext cx="327758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Michael Wolf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12373" y="6009372"/>
            <a:ext cx="3757435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Wafa</a:t>
            </a:r>
            <a:r>
              <a:rPr lang="en-US" dirty="0" smtClean="0"/>
              <a:t> </a:t>
            </a:r>
            <a:r>
              <a:rPr lang="en-US" dirty="0" err="1" smtClean="0"/>
              <a:t>Hourani</a:t>
            </a:r>
            <a:r>
              <a:rPr lang="en-US" dirty="0" smtClean="0"/>
              <a:t> Qalandia1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570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Natural</a:t>
            </a:r>
            <a:endParaRPr lang="en-US" dirty="0"/>
          </a:p>
        </p:txBody>
      </p:sp>
      <p:pic>
        <p:nvPicPr>
          <p:cNvPr id="3" name="Picture 2" descr="Copy of Val-Britt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21"/>
            <a:ext cx="3146012" cy="2095244"/>
          </a:xfrm>
          <a:prstGeom prst="rect">
            <a:avLst/>
          </a:prstGeom>
        </p:spPr>
      </p:pic>
      <p:pic>
        <p:nvPicPr>
          <p:cNvPr id="4" name="Picture 3" descr="Copy of susan buye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63" y="267265"/>
            <a:ext cx="2554231" cy="2562238"/>
          </a:xfrm>
          <a:prstGeom prst="rect">
            <a:avLst/>
          </a:prstGeom>
        </p:spPr>
      </p:pic>
      <p:pic>
        <p:nvPicPr>
          <p:cNvPr id="6" name="Picture 5" descr="3 trees_autumn_hockney_hockn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05458"/>
            <a:ext cx="5808957" cy="2141850"/>
          </a:xfrm>
          <a:prstGeom prst="rect">
            <a:avLst/>
          </a:prstGeom>
        </p:spPr>
      </p:pic>
      <p:pic>
        <p:nvPicPr>
          <p:cNvPr id="7" name="Picture 6" descr="ivor abrahams garden suite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67265"/>
            <a:ext cx="3251200" cy="24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794" y="4005458"/>
            <a:ext cx="3257567" cy="214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8955" y="6141452"/>
            <a:ext cx="328840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Smythson</a:t>
            </a:r>
            <a:r>
              <a:rPr lang="en-US" dirty="0" smtClean="0"/>
              <a:t> Spiral jetty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" y="6147308"/>
            <a:ext cx="580895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David Hockney 3 trees autumn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2801" y="2704912"/>
            <a:ext cx="32512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Ivor Abrahams </a:t>
            </a:r>
            <a:r>
              <a:rPr lang="en-US" dirty="0"/>
              <a:t>garden suite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692965"/>
            <a:ext cx="31460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Val Britton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85563" y="2829503"/>
            <a:ext cx="252339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Susan Buyer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5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woolwich polytechnic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coombs-roberts</dc:creator>
  <cp:lastModifiedBy>lisa coombs-roberts</cp:lastModifiedBy>
  <cp:revision>6</cp:revision>
  <dcterms:created xsi:type="dcterms:W3CDTF">2013-01-23T21:16:14Z</dcterms:created>
  <dcterms:modified xsi:type="dcterms:W3CDTF">2013-01-26T13:32:25Z</dcterms:modified>
</cp:coreProperties>
</file>